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9" r:id="rId3"/>
    <p:sldId id="260" r:id="rId4"/>
    <p:sldId id="261" r:id="rId5"/>
    <p:sldId id="263" r:id="rId6"/>
    <p:sldId id="262" r:id="rId7"/>
    <p:sldId id="265" r:id="rId8"/>
    <p:sldId id="266" r:id="rId9"/>
    <p:sldId id="269" r:id="rId10"/>
    <p:sldId id="267" r:id="rId11"/>
    <p:sldId id="268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86DB9E4-95F8-4C82-857F-8841165DB88B}">
          <p14:sldIdLst>
            <p14:sldId id="257"/>
            <p14:sldId id="259"/>
            <p14:sldId id="260"/>
            <p14:sldId id="261"/>
            <p14:sldId id="263"/>
            <p14:sldId id="262"/>
            <p14:sldId id="265"/>
            <p14:sldId id="266"/>
            <p14:sldId id="269"/>
          </p14:sldIdLst>
        </p14:section>
        <p14:section name=" follow" id="{C223E79A-F7C1-4824-8A73-472C79B247F2}">
          <p14:sldIdLst>
            <p14:sldId id="267"/>
            <p14:sldId id="268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bir hussain" initials="Sh" lastIdx="1" clrIdx="0">
    <p:extLst>
      <p:ext uri="{19B8F6BF-5375-455C-9EA6-DF929625EA0E}">
        <p15:presenceInfo xmlns:p15="http://schemas.microsoft.com/office/powerpoint/2012/main" userId="e7aa7114e45aa1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955" autoAdjust="0"/>
  </p:normalViewPr>
  <p:slideViewPr>
    <p:cSldViewPr snapToGrid="0">
      <p:cViewPr varScale="1">
        <p:scale>
          <a:sx n="66" d="100"/>
          <a:sy n="66" d="100"/>
        </p:scale>
        <p:origin x="-668" y="-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commentAuthors" Target="commentAuthors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handoutMaster" Target="handoutMasters/handoutMaster1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notesMaster" Target="notesMasters/notesMaster1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EE3278A-53C6-41C3-BE3C-330D2EF560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FCF91E-AA2D-42C5-AC1C-3312695CF69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116E8-D2CE-4273-A4D6-D8CB1D9A0848}" type="datetimeFigureOut">
              <a:rPr lang="en-IN" smtClean="0"/>
              <a:pPr/>
              <a:t>04-04-2023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4B6EB4-9334-4A70-9A83-DB49CB352C9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E0FFA3-6A49-4D09-9700-2CAD625697E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A2739-2C6D-4251-BEF2-D48517518C1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1589734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BBEDA4-BA83-432F-A637-44544603D49E}" type="datetimeFigureOut">
              <a:rPr lang="en-IN" smtClean="0"/>
              <a:pPr/>
              <a:t>04-04-2023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203E8-39B4-4663-9BAD-4A6663D064FE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6893206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CAAE764-1B86-42CD-8B58-0A89B103FC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4651" y="2249487"/>
            <a:ext cx="7407349" cy="460851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0B70008-6094-4AC4-BF73-5398A78B0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         </a:t>
            </a:r>
            <a:r>
              <a:rPr lang="en-IN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en-IN" u="sng" dirty="0"/>
              <a:t>HOSPITAL COMMITTEES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68101-CA59-4D19-944A-D19A0A6C1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IN" dirty="0"/>
              <a:t>Role,   </a:t>
            </a:r>
          </a:p>
          <a:p>
            <a:pPr>
              <a:lnSpc>
                <a:spcPct val="100000"/>
              </a:lnSpc>
            </a:pPr>
            <a:r>
              <a:rPr lang="en-IN" dirty="0"/>
              <a:t>Composition,  </a:t>
            </a:r>
          </a:p>
          <a:p>
            <a:pPr>
              <a:lnSpc>
                <a:spcPct val="100000"/>
              </a:lnSpc>
            </a:pPr>
            <a:r>
              <a:rPr lang="en-IN" dirty="0"/>
              <a:t> Frequency of Meetings,  </a:t>
            </a:r>
          </a:p>
          <a:p>
            <a:pPr>
              <a:lnSpc>
                <a:spcPct val="100000"/>
              </a:lnSpc>
            </a:pPr>
            <a:r>
              <a:rPr lang="en-IN" dirty="0"/>
              <a:t> Minutes Of The Meetings,                                 </a:t>
            </a:r>
          </a:p>
          <a:p>
            <a:pPr>
              <a:lnSpc>
                <a:spcPct val="100000"/>
              </a:lnSpc>
            </a:pPr>
            <a:r>
              <a:rPr lang="en-IN" dirty="0"/>
              <a:t> Follow Up Actions</a:t>
            </a:r>
          </a:p>
        </p:txBody>
      </p:sp>
    </p:spTree>
    <p:extLst>
      <p:ext uri="{BB962C8B-B14F-4D97-AF65-F5344CB8AC3E}">
        <p14:creationId xmlns:p14="http://schemas.microsoft.com/office/powerpoint/2010/main" val="9516653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82AEA-36D0-46A3-8C7B-DC7323CB4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u="sng" dirty="0"/>
              <a:t>Follow Up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1205A-E9E7-4C6B-8578-B797723426E7}"/>
              </a:ext>
            </a:extLst>
          </p:cNvPr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IN" dirty="0"/>
              <a:t>An action or thing that serves to increase the effectiveness of previous one . When applied to investing and trading , this means adding or changing a position or strategy to revise it risk profile or expected returns </a:t>
            </a:r>
          </a:p>
        </p:txBody>
      </p:sp>
    </p:spTree>
    <p:extLst>
      <p:ext uri="{BB962C8B-B14F-4D97-AF65-F5344CB8AC3E}">
        <p14:creationId xmlns:p14="http://schemas.microsoft.com/office/powerpoint/2010/main" val="2212386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D3ED3-917B-4494-AD3C-D9CFBF161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i="1" u="sng" dirty="0">
                <a:solidFill>
                  <a:schemeClr val="bg1"/>
                </a:solidFill>
              </a:rPr>
              <a:t>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62A56-3ABD-4869-AB84-143A5981D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IN" sz="3600" dirty="0"/>
              <a:t>Committees monitor on-going operations identify issues suitable for legislative review gather and evaluate information and recommend courses of action to the senate.</a:t>
            </a:r>
          </a:p>
        </p:txBody>
      </p:sp>
    </p:spTree>
    <p:extLst>
      <p:ext uri="{BB962C8B-B14F-4D97-AF65-F5344CB8AC3E}">
        <p14:creationId xmlns:p14="http://schemas.microsoft.com/office/powerpoint/2010/main" val="1537258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8CBD7-7D4A-49A2-89A7-A40CFFA24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586" y="3242929"/>
            <a:ext cx="10398825" cy="25482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4800" dirty="0"/>
              <a:t>                                             Thank you </a:t>
            </a:r>
          </a:p>
        </p:txBody>
      </p:sp>
    </p:spTree>
    <p:extLst>
      <p:ext uri="{BB962C8B-B14F-4D97-AF65-F5344CB8AC3E}">
        <p14:creationId xmlns:p14="http://schemas.microsoft.com/office/powerpoint/2010/main" val="1152129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1A5EF-9227-4C7D-BCDB-08423F753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u="sng" dirty="0"/>
              <a:t>Role</a:t>
            </a:r>
            <a:r>
              <a:rPr lang="en-IN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3AB708-814E-4BB2-AE46-D0ED0D724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To ensure safe  high quality patient care. </a:t>
            </a:r>
          </a:p>
          <a:p>
            <a:r>
              <a:rPr lang="en-IN" dirty="0"/>
              <a:t>To prepare annual budget. </a:t>
            </a:r>
          </a:p>
          <a:p>
            <a:r>
              <a:rPr lang="en-IN" dirty="0"/>
              <a:t>To ensure the hospital provides care treatment and services in accordance with laws, rules and regulation and Licenses.</a:t>
            </a:r>
          </a:p>
          <a:p>
            <a:r>
              <a:rPr lang="en-IN" dirty="0"/>
              <a:t>To ensure adequate space and equipment are available for patient care .</a:t>
            </a:r>
          </a:p>
          <a:p>
            <a:endParaRPr lang="en-IN" dirty="0"/>
          </a:p>
        </p:txBody>
      </p:sp>
      <p:sp>
        <p:nvSpPr>
          <p:cNvPr id="5" name="Arrow: Circular 4">
            <a:extLst>
              <a:ext uri="{FF2B5EF4-FFF2-40B4-BE49-F238E27FC236}">
                <a16:creationId xmlns:a16="http://schemas.microsoft.com/office/drawing/2014/main" id="{3B61B8C6-8202-4A6E-84D9-DB4155490A77}"/>
              </a:ext>
            </a:extLst>
          </p:cNvPr>
          <p:cNvSpPr/>
          <p:nvPr/>
        </p:nvSpPr>
        <p:spPr>
          <a:xfrm rot="5400000">
            <a:off x="2228089" y="1182756"/>
            <a:ext cx="516834" cy="616226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4440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0924D-F955-4CC2-A444-5B8E4815B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cap="none" dirty="0"/>
              <a:t>Types of Committees Required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C38B7-1227-4579-B44C-7BF05AD5B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9905999" cy="438985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IN" dirty="0"/>
              <a:t>Quality and safety committee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Infection committee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Pharmacy and therapeutics committee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Blood transfusion committee</a:t>
            </a:r>
          </a:p>
          <a:p>
            <a:pPr marL="457200" indent="-457200">
              <a:buFont typeface="+mj-lt"/>
              <a:buAutoNum type="arabicPeriod"/>
            </a:pPr>
            <a:r>
              <a:rPr lang="en-IN" dirty="0"/>
              <a:t>Medical records committee 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 Beyond these 5 committees to be handled by Quality and Safety Committees</a:t>
            </a:r>
          </a:p>
        </p:txBody>
      </p:sp>
    </p:spTree>
    <p:extLst>
      <p:ext uri="{BB962C8B-B14F-4D97-AF65-F5344CB8AC3E}">
        <p14:creationId xmlns:p14="http://schemas.microsoft.com/office/powerpoint/2010/main" val="178849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F8BE4-BADE-46A7-AF2D-EE261CAF080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r>
              <a:rPr lang="en-IN" cap="none" dirty="0"/>
              <a:t>Criteria For Forming A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8B58D-084B-4D65-AB5E-F1D91E554E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/>
              <a:t>Scope of committee should be defined properly </a:t>
            </a:r>
          </a:p>
          <a:p>
            <a:r>
              <a:rPr lang="en-IN" sz="2800" dirty="0"/>
              <a:t>Members of committee according to the  nature of committee</a:t>
            </a:r>
          </a:p>
          <a:p>
            <a:r>
              <a:rPr lang="en-IN" sz="2800" dirty="0"/>
              <a:t>Frequency of meeting should be defined </a:t>
            </a:r>
          </a:p>
          <a:p>
            <a:r>
              <a:rPr lang="en-IN" sz="2800" dirty="0"/>
              <a:t>Emergency meeting can be called by chairperson</a:t>
            </a:r>
          </a:p>
          <a:p>
            <a:r>
              <a:rPr lang="en-IN" sz="2800" dirty="0"/>
              <a:t>House rules to be set </a:t>
            </a:r>
          </a:p>
        </p:txBody>
      </p:sp>
    </p:spTree>
    <p:extLst>
      <p:ext uri="{BB962C8B-B14F-4D97-AF65-F5344CB8AC3E}">
        <p14:creationId xmlns:p14="http://schemas.microsoft.com/office/powerpoint/2010/main" val="3488350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2E09B-649B-4AAB-B669-94E31C87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   Frequency of Meetings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5D95C-5EB1-4644-9F12-43C50F4A6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4096" y="2249487"/>
            <a:ext cx="10083315" cy="3541714"/>
          </a:xfrm>
        </p:spPr>
        <p:txBody>
          <a:bodyPr/>
          <a:lstStyle/>
          <a:p>
            <a:r>
              <a:rPr lang="en-IN" sz="2800" dirty="0"/>
              <a:t>Meeting cadence refers to the frequency of team meeting or how often recurring meeting are held. </a:t>
            </a:r>
          </a:p>
          <a:p>
            <a:pPr marL="0" indent="0">
              <a:buNone/>
            </a:pPr>
            <a:r>
              <a:rPr lang="en-IN" sz="2800" dirty="0"/>
              <a:t>  Some common meeting cadences are daily, weekly, bi-weekly, monthly, and bi-monthly, and quarterly</a:t>
            </a:r>
            <a:r>
              <a:rPr lang="en-IN" dirty="0"/>
              <a:t>.    </a:t>
            </a:r>
          </a:p>
        </p:txBody>
      </p:sp>
    </p:spTree>
    <p:extLst>
      <p:ext uri="{BB962C8B-B14F-4D97-AF65-F5344CB8AC3E}">
        <p14:creationId xmlns:p14="http://schemas.microsoft.com/office/powerpoint/2010/main" val="1273370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D9C69-86AA-4688-A25E-3B154FA73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cap="none" dirty="0"/>
              <a:t>During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16BB0-76CD-4474-809D-08128D82F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Each agenda should be discus appropriately </a:t>
            </a:r>
          </a:p>
          <a:p>
            <a:r>
              <a:rPr lang="en-IN" dirty="0"/>
              <a:t>Each and every member should be given opportunity to give his opinion </a:t>
            </a:r>
          </a:p>
          <a:p>
            <a:r>
              <a:rPr lang="en-IN" dirty="0"/>
              <a:t>Responsibility given to concern person with defined time frame for each task</a:t>
            </a:r>
          </a:p>
          <a:p>
            <a:r>
              <a:rPr lang="en-IN" dirty="0"/>
              <a:t>Minutes of meeting should be documented</a:t>
            </a:r>
          </a:p>
          <a:p>
            <a:r>
              <a:rPr lang="en-IN" dirty="0"/>
              <a:t>Attendance list should be signed by each participant</a:t>
            </a:r>
          </a:p>
        </p:txBody>
      </p:sp>
    </p:spTree>
    <p:extLst>
      <p:ext uri="{BB962C8B-B14F-4D97-AF65-F5344CB8AC3E}">
        <p14:creationId xmlns:p14="http://schemas.microsoft.com/office/powerpoint/2010/main" val="3751926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13039-A900-44C1-BE78-E80665330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u="sng" dirty="0"/>
              <a:t>Minutes of the meeting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A664D-AB90-45A5-927A-CB694634A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Meeting minutes also called meeting notes, are the written record of everything that happened during a meeting .  					They are not the same as the meeting agenda which is prepared in advance and refers to the list of activities that participants are hoping to accomplish during their meeting. 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99154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D422C6B-C374-45D1-BB66-4F6BFB836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327513"/>
            <a:ext cx="9905998" cy="3349965"/>
          </a:xfrm>
        </p:spPr>
        <p:txBody>
          <a:bodyPr>
            <a:normAutofit/>
          </a:bodyPr>
          <a:lstStyle/>
          <a:p>
            <a:r>
              <a:rPr lang="en-IN" sz="2800" cap="none" dirty="0"/>
              <a:t>A Meeting Minutes Summarize The Key Issues Discussed .</a:t>
            </a:r>
            <a:br>
              <a:rPr lang="en-IN" sz="2800" cap="none" dirty="0"/>
            </a:br>
            <a:r>
              <a:rPr lang="en-IN" sz="2800" cap="none" dirty="0"/>
              <a:t>Minutes Will Generally Be In Bullet Point From And Will Note Any Decisions Made Or Conclusions Stated During The Meeting</a:t>
            </a:r>
            <a:r>
              <a:rPr lang="en-IN" sz="2800" dirty="0"/>
              <a:t>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7465B0-4B4B-4580-B3DA-DA408C229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792897"/>
            <a:ext cx="9905999" cy="2998304"/>
          </a:xfr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IN" sz="3200" dirty="0"/>
              <a:t>Different types of minutes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dirty="0"/>
              <a:t>Action minutes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dirty="0"/>
              <a:t>Discussion minutes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800" dirty="0"/>
              <a:t>Verbatim minutes</a:t>
            </a:r>
          </a:p>
          <a:p>
            <a:endParaRPr lang="en-IN" sz="3200" dirty="0"/>
          </a:p>
        </p:txBody>
      </p:sp>
    </p:spTree>
    <p:extLst>
      <p:ext uri="{BB962C8B-B14F-4D97-AF65-F5344CB8AC3E}">
        <p14:creationId xmlns:p14="http://schemas.microsoft.com/office/powerpoint/2010/main" val="849561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A20184A4-6314-40DB-9EC7-F1BA669E53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1161423"/>
            <a:ext cx="12192000" cy="5696577"/>
          </a:xfr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13E01014-DE08-4E70-BCB1-2C25BD874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317147"/>
            <a:ext cx="12191999" cy="147857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IN" dirty="0"/>
              <a:t>      </a:t>
            </a:r>
            <a:r>
              <a:rPr lang="en-IN" sz="4400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The   organizational   structure</a:t>
            </a:r>
          </a:p>
        </p:txBody>
      </p:sp>
    </p:spTree>
    <p:extLst>
      <p:ext uri="{BB962C8B-B14F-4D97-AF65-F5344CB8AC3E}">
        <p14:creationId xmlns:p14="http://schemas.microsoft.com/office/powerpoint/2010/main" val="23135319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227</TotalTime>
  <Words>348</Words>
  <Application>Microsoft Office PowerPoint</Application>
  <PresentationFormat>Widescreen</PresentationFormat>
  <Paragraphs>48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Circuit</vt:lpstr>
      <vt:lpstr>                  HOSPITAL COMMITTEES </vt:lpstr>
      <vt:lpstr>Role </vt:lpstr>
      <vt:lpstr>Types of Committees Required </vt:lpstr>
      <vt:lpstr>Criteria For Forming A Committee</vt:lpstr>
      <vt:lpstr>   Frequency of Meetings </vt:lpstr>
      <vt:lpstr>During Meeting</vt:lpstr>
      <vt:lpstr>Minutes of the meeting </vt:lpstr>
      <vt:lpstr>A Meeting Minutes Summarize The Key Issues Discussed . Minutes Will Generally Be In Bullet Point From And Will Note Any Decisions Made Or Conclusions Stated During The Meeting.</vt:lpstr>
      <vt:lpstr>      The   organizational   structure</vt:lpstr>
      <vt:lpstr>Follow Up Actions</vt:lpstr>
      <vt:lpstr> 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HOSPITAL COMMITTEES </dc:title>
  <dc:creator>Sabir hussain</dc:creator>
  <cp:lastModifiedBy>919113138015</cp:lastModifiedBy>
  <cp:revision>3</cp:revision>
  <dcterms:created xsi:type="dcterms:W3CDTF">2023-03-17T14:13:37Z</dcterms:created>
  <dcterms:modified xsi:type="dcterms:W3CDTF">2023-04-04T13:42:24Z</dcterms:modified>
</cp:coreProperties>
</file>